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2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A5A362-9660-42F9-AF27-61032D9D6557}" v="23" dt="2023-11-08T17:11:31.5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78" autoAdjust="0"/>
    <p:restoredTop sz="94660"/>
  </p:normalViewPr>
  <p:slideViewPr>
    <p:cSldViewPr snapToGrid="0" showGuides="1">
      <p:cViewPr>
        <p:scale>
          <a:sx n="53" d="100"/>
          <a:sy n="53" d="100"/>
        </p:scale>
        <p:origin x="2488" y="144"/>
      </p:cViewPr>
      <p:guideLst>
        <p:guide orient="horz" pos="13482"/>
        <p:guide pos="9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A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45894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482" userDrawn="1">
          <p15:clr>
            <a:srgbClr val="FBAE40"/>
          </p15:clr>
        </p15:guide>
        <p15:guide id="2" pos="953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FA0AC-3D34-C8EF-E921-FBBB4DC6E11D}"/>
              </a:ext>
            </a:extLst>
          </p:cNvPr>
          <p:cNvSpPr txBox="1">
            <a:spLocks/>
          </p:cNvSpPr>
          <p:nvPr userDrawn="1"/>
        </p:nvSpPr>
        <p:spPr>
          <a:xfrm>
            <a:off x="8645248" y="571832"/>
            <a:ext cx="25733931" cy="4436310"/>
          </a:xfrm>
          <a:prstGeom prst="rect">
            <a:avLst/>
          </a:prstGeom>
        </p:spPr>
        <p:txBody>
          <a:bodyPr lIns="0" rIns="0" anchor="t" anchorCtr="0">
            <a:noAutofit/>
          </a:bodyPr>
          <a:lstStyle>
            <a:lvl1pPr algn="l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err="1"/>
              <a:t>Title</a:t>
            </a:r>
            <a:r>
              <a:rPr lang="fr-FR" dirty="0"/>
              <a:t> (Arial, size 60)</a:t>
            </a:r>
          </a:p>
          <a:p>
            <a:br>
              <a:rPr lang="fr-FR" dirty="0"/>
            </a:br>
            <a:r>
              <a:rPr lang="fr-FR" sz="4400" dirty="0" err="1"/>
              <a:t>Author</a:t>
            </a:r>
            <a:r>
              <a:rPr lang="fr-FR" sz="4400" dirty="0"/>
              <a:t> 1, </a:t>
            </a:r>
            <a:r>
              <a:rPr lang="fr-FR" sz="4400" dirty="0" err="1"/>
              <a:t>Author</a:t>
            </a:r>
            <a:r>
              <a:rPr lang="fr-FR" sz="4400" dirty="0"/>
              <a:t> 2 … (Arial, size 44)</a:t>
            </a:r>
            <a:br>
              <a:rPr lang="fr-FR" dirty="0"/>
            </a:br>
            <a:r>
              <a:rPr lang="fr-FR" sz="4000" dirty="0"/>
              <a:t>Institution </a:t>
            </a:r>
            <a:r>
              <a:rPr lang="fr-FR" sz="4000" dirty="0" err="1"/>
              <a:t>Names</a:t>
            </a:r>
            <a:r>
              <a:rPr lang="fr-FR" sz="4000" dirty="0"/>
              <a:t> </a:t>
            </a:r>
            <a:r>
              <a:rPr lang="fr-FR" sz="4000" dirty="0" err="1"/>
              <a:t>only</a:t>
            </a:r>
            <a:r>
              <a:rPr lang="fr-FR" sz="4000" dirty="0"/>
              <a:t>, Countries … (Arial, size 40)</a:t>
            </a:r>
            <a:br>
              <a:rPr lang="fr-FR" sz="4000" dirty="0"/>
            </a:br>
            <a:r>
              <a:rPr lang="fr-FR" sz="4000" dirty="0" err="1"/>
              <a:t>Contatc</a:t>
            </a:r>
            <a:r>
              <a:rPr lang="fr-FR" sz="4000" dirty="0"/>
              <a:t> : </a:t>
            </a:r>
            <a:r>
              <a:rPr lang="fr-FR" sz="4000" dirty="0" err="1"/>
              <a:t>XXX@XXX.fr</a:t>
            </a:r>
            <a:r>
              <a:rPr lang="fr-FR" sz="4000" dirty="0"/>
              <a:t> (Arial, size 40)</a:t>
            </a:r>
            <a:endParaRPr lang="en-US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7EB8B7E9-A820-750D-503C-9686352CD69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353" y="571832"/>
            <a:ext cx="6993485" cy="396000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463B7599-BB6D-2B03-1D14-3DB091BD6A3E}"/>
              </a:ext>
            </a:extLst>
          </p:cNvPr>
          <p:cNvSpPr txBox="1"/>
          <p:nvPr userDrawn="1"/>
        </p:nvSpPr>
        <p:spPr>
          <a:xfrm>
            <a:off x="116268" y="4608032"/>
            <a:ext cx="86467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solidFill>
                  <a:srgbClr val="0032C8"/>
                </a:solidFill>
              </a:rPr>
              <a:t>International </a:t>
            </a:r>
            <a:r>
              <a:rPr lang="fr-FR" sz="2000" dirty="0" err="1">
                <a:solidFill>
                  <a:srgbClr val="0032C8"/>
                </a:solidFill>
              </a:rPr>
              <a:t>Manila</a:t>
            </a:r>
            <a:r>
              <a:rPr lang="fr-FR" sz="2000" dirty="0">
                <a:solidFill>
                  <a:srgbClr val="0032C8"/>
                </a:solidFill>
              </a:rPr>
              <a:t> and </a:t>
            </a:r>
            <a:r>
              <a:rPr lang="fr-FR" sz="2000" dirty="0" err="1">
                <a:solidFill>
                  <a:srgbClr val="0032C8"/>
                </a:solidFill>
              </a:rPr>
              <a:t>European</a:t>
            </a:r>
            <a:r>
              <a:rPr lang="fr-FR" sz="2000" dirty="0">
                <a:solidFill>
                  <a:srgbClr val="0032C8"/>
                </a:solidFill>
              </a:rPr>
              <a:t> clams </a:t>
            </a:r>
            <a:r>
              <a:rPr lang="fr-FR" sz="2000" dirty="0" err="1">
                <a:solidFill>
                  <a:srgbClr val="0032C8"/>
                </a:solidFill>
              </a:rPr>
              <a:t>Conference</a:t>
            </a:r>
            <a:r>
              <a:rPr lang="fr-FR" sz="2000" dirty="0">
                <a:solidFill>
                  <a:srgbClr val="0032C8"/>
                </a:solidFill>
              </a:rPr>
              <a:t>, France</a:t>
            </a:r>
          </a:p>
        </p:txBody>
      </p:sp>
    </p:spTree>
    <p:extLst>
      <p:ext uri="{BB962C8B-B14F-4D97-AF65-F5344CB8AC3E}">
        <p14:creationId xmlns:p14="http://schemas.microsoft.com/office/powerpoint/2010/main" val="106025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None/>
        <a:defRPr sz="3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None/>
        <a:defRPr sz="7946" kern="1200">
          <a:solidFill>
            <a:schemeClr val="accent1"/>
          </a:solidFill>
          <a:latin typeface="+mn-lt"/>
          <a:ea typeface="+mn-ea"/>
          <a:cs typeface="+mn-cs"/>
        </a:defRPr>
      </a:lvl2pPr>
      <a:lvl3pPr marL="0" indent="0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None/>
        <a:defRPr sz="6622" kern="1200">
          <a:solidFill>
            <a:schemeClr val="accent1"/>
          </a:solidFill>
          <a:latin typeface="+mn-lt"/>
          <a:ea typeface="+mn-ea"/>
          <a:cs typeface="+mn-cs"/>
        </a:defRPr>
      </a:lvl3pPr>
      <a:lvl4pPr marL="0" indent="0" algn="l" defTabSz="3027487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None/>
        <a:defRPr sz="5960" kern="1200">
          <a:solidFill>
            <a:schemeClr val="accent1"/>
          </a:solidFill>
          <a:latin typeface="+mn-lt"/>
          <a:ea typeface="+mn-ea"/>
          <a:cs typeface="+mn-cs"/>
        </a:defRPr>
      </a:lvl4pPr>
      <a:lvl5pPr marL="0" indent="0" algn="l" defTabSz="3027487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None/>
        <a:defRPr sz="5960" kern="1200">
          <a:solidFill>
            <a:schemeClr val="accent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482" userDrawn="1">
          <p15:clr>
            <a:srgbClr val="F26B43"/>
          </p15:clr>
        </p15:guide>
        <p15:guide id="2" pos="953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XXX@XXX.x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E0E47CE-221C-919D-4B8E-B4F87423B37F}"/>
              </a:ext>
            </a:extLst>
          </p:cNvPr>
          <p:cNvSpPr/>
          <p:nvPr/>
        </p:nvSpPr>
        <p:spPr>
          <a:xfrm>
            <a:off x="8317523" y="140677"/>
            <a:ext cx="14067692" cy="40444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C2AB43B9-30DB-407F-AE46-498D210BE1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754540"/>
              </p:ext>
            </p:extLst>
          </p:nvPr>
        </p:nvGraphicFramePr>
        <p:xfrm>
          <a:off x="-43167" y="140677"/>
          <a:ext cx="30275214" cy="571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5901">
                  <a:extLst>
                    <a:ext uri="{9D8B030D-6E8A-4147-A177-3AD203B41FA5}">
                      <a16:colId xmlns:a16="http://schemas.microsoft.com/office/drawing/2014/main" val="2975108155"/>
                    </a:ext>
                  </a:extLst>
                </a:gridCol>
                <a:gridCol w="21169313">
                  <a:extLst>
                    <a:ext uri="{9D8B030D-6E8A-4147-A177-3AD203B41FA5}">
                      <a16:colId xmlns:a16="http://schemas.microsoft.com/office/drawing/2014/main" val="3092446385"/>
                    </a:ext>
                  </a:extLst>
                </a:gridCol>
              </a:tblGrid>
              <a:tr h="5715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accent2"/>
                        </a:solidFill>
                      </a:endParaRPr>
                    </a:p>
                    <a:p>
                      <a:pPr algn="l"/>
                      <a:r>
                        <a:rPr lang="fr-FR" sz="6000" b="0" dirty="0" err="1">
                          <a:solidFill>
                            <a:schemeClr val="accent1"/>
                          </a:solidFill>
                        </a:rPr>
                        <a:t>Title</a:t>
                      </a:r>
                      <a:r>
                        <a:rPr lang="fr-FR" sz="6000" b="0" dirty="0">
                          <a:solidFill>
                            <a:schemeClr val="accent1"/>
                          </a:solidFill>
                        </a:rPr>
                        <a:t> (Arial, size 60)</a:t>
                      </a:r>
                    </a:p>
                    <a:p>
                      <a:endParaRPr lang="fr-FR" sz="6000" b="0" dirty="0">
                        <a:solidFill>
                          <a:schemeClr val="accent1"/>
                        </a:solidFill>
                      </a:endParaRPr>
                    </a:p>
                    <a:p>
                      <a:r>
                        <a:rPr lang="fr-FR" sz="4400" b="0" dirty="0" err="1">
                          <a:solidFill>
                            <a:schemeClr val="accent1"/>
                          </a:solidFill>
                        </a:rPr>
                        <a:t>Author</a:t>
                      </a:r>
                      <a:r>
                        <a:rPr lang="fr-FR" sz="4400" b="0" dirty="0">
                          <a:solidFill>
                            <a:schemeClr val="accent1"/>
                          </a:solidFill>
                        </a:rPr>
                        <a:t> 1, </a:t>
                      </a:r>
                      <a:r>
                        <a:rPr lang="fr-FR" sz="4400" b="0" dirty="0" err="1">
                          <a:solidFill>
                            <a:schemeClr val="accent1"/>
                          </a:solidFill>
                        </a:rPr>
                        <a:t>Author</a:t>
                      </a:r>
                      <a:r>
                        <a:rPr lang="fr-FR" sz="4400" b="0" dirty="0">
                          <a:solidFill>
                            <a:schemeClr val="accent1"/>
                          </a:solidFill>
                        </a:rPr>
                        <a:t> 2….(Arial, size 44)</a:t>
                      </a:r>
                    </a:p>
                    <a:p>
                      <a:r>
                        <a:rPr lang="fr-FR" sz="4000" b="0" dirty="0">
                          <a:solidFill>
                            <a:schemeClr val="accent1"/>
                          </a:solidFill>
                        </a:rPr>
                        <a:t>Institution </a:t>
                      </a:r>
                      <a:r>
                        <a:rPr lang="fr-FR" sz="4000" b="0" dirty="0" err="1">
                          <a:solidFill>
                            <a:schemeClr val="accent1"/>
                          </a:solidFill>
                        </a:rPr>
                        <a:t>Names</a:t>
                      </a:r>
                      <a:r>
                        <a:rPr lang="fr-FR" sz="4000" b="0" dirty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fr-FR" sz="4000" b="0" dirty="0" err="1">
                          <a:solidFill>
                            <a:schemeClr val="accent1"/>
                          </a:solidFill>
                        </a:rPr>
                        <a:t>only</a:t>
                      </a:r>
                      <a:r>
                        <a:rPr lang="fr-FR" sz="4000" b="0" dirty="0">
                          <a:solidFill>
                            <a:schemeClr val="accent1"/>
                          </a:solidFill>
                        </a:rPr>
                        <a:t> -</a:t>
                      </a:r>
                      <a:r>
                        <a:rPr lang="fr-FR" sz="4000" b="0" baseline="0" dirty="0">
                          <a:solidFill>
                            <a:schemeClr val="accent1"/>
                          </a:solidFill>
                        </a:rPr>
                        <a:t> Countries</a:t>
                      </a:r>
                      <a:r>
                        <a:rPr lang="fr-FR" sz="4000" b="0" dirty="0">
                          <a:solidFill>
                            <a:schemeClr val="accent1"/>
                          </a:solidFill>
                        </a:rPr>
                        <a:t>, …..(Arial,</a:t>
                      </a:r>
                      <a:r>
                        <a:rPr lang="fr-FR" sz="4000" b="0" baseline="0" dirty="0">
                          <a:solidFill>
                            <a:schemeClr val="accent1"/>
                          </a:solidFill>
                        </a:rPr>
                        <a:t> size 40)</a:t>
                      </a:r>
                      <a:endParaRPr lang="fr-FR" sz="4000" b="0" dirty="0">
                        <a:solidFill>
                          <a:schemeClr val="accent1"/>
                        </a:solidFill>
                      </a:endParaRPr>
                    </a:p>
                    <a:p>
                      <a:r>
                        <a:rPr lang="fr-FR" sz="4000" b="0" dirty="0">
                          <a:solidFill>
                            <a:schemeClr val="accent1"/>
                          </a:solidFill>
                        </a:rPr>
                        <a:t>Contact: </a:t>
                      </a:r>
                      <a:r>
                        <a:rPr lang="fr-FR" sz="4000" b="0" dirty="0" err="1">
                          <a:solidFill>
                            <a:schemeClr val="accent1"/>
                          </a:solidFill>
                          <a:hlinkClick r:id="rId2"/>
                        </a:rPr>
                        <a:t>XXX@XXX.xx</a:t>
                      </a:r>
                      <a:r>
                        <a:rPr lang="fr-FR" sz="4000" b="0" dirty="0">
                          <a:solidFill>
                            <a:schemeClr val="accent1"/>
                          </a:solidFill>
                        </a:rPr>
                        <a:t> …..(Arial,</a:t>
                      </a:r>
                      <a:r>
                        <a:rPr lang="fr-FR" sz="4000" b="0" baseline="0" dirty="0">
                          <a:solidFill>
                            <a:schemeClr val="accent1"/>
                          </a:solidFill>
                        </a:rPr>
                        <a:t> size 40)</a:t>
                      </a:r>
                      <a:endParaRPr lang="fr-FR" sz="40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975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3700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IFREME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32C8"/>
      </a:accent1>
      <a:accent2>
        <a:srgbClr val="0064FF"/>
      </a:accent2>
      <a:accent3>
        <a:srgbClr val="FFEB32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IFREM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1304</TotalTime>
  <Words>43</Words>
  <Application>Microsoft Macintosh PowerPoint</Application>
  <PresentationFormat>Personnalisé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Jean-Christophe MOREAU</dc:creator>
  <cp:lastModifiedBy>Microsoft Office User</cp:lastModifiedBy>
  <cp:revision>17</cp:revision>
  <dcterms:created xsi:type="dcterms:W3CDTF">2023-09-27T14:21:11Z</dcterms:created>
  <dcterms:modified xsi:type="dcterms:W3CDTF">2025-07-22T07:34:31Z</dcterms:modified>
</cp:coreProperties>
</file>