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A5A362-9660-42F9-AF27-61032D9D6557}" v="23" dt="2023-11-08T17:11:31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969" autoAdjust="0"/>
    <p:restoredTop sz="94660"/>
  </p:normalViewPr>
  <p:slideViewPr>
    <p:cSldViewPr snapToGrid="0" showGuides="1">
      <p:cViewPr varScale="1">
        <p:scale>
          <a:sx n="20" d="100"/>
          <a:sy n="20" d="100"/>
        </p:scale>
        <p:origin x="3010" y="139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A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027" y="6947500"/>
            <a:ext cx="25733931" cy="6425094"/>
          </a:xfrm>
          <a:prstGeom prst="rect">
            <a:avLst/>
          </a:prstGeom>
        </p:spPr>
        <p:txBody>
          <a:bodyPr lIns="0" rIns="0" anchor="t" anchorCtr="0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6028" y="14802795"/>
            <a:ext cx="25733930" cy="258532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53" y="571832"/>
            <a:ext cx="6993485" cy="3960000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116268" y="4608032"/>
            <a:ext cx="8646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032C8"/>
                </a:solidFill>
              </a:rPr>
              <a:t>International </a:t>
            </a:r>
            <a:r>
              <a:rPr lang="fr-FR" sz="2000" dirty="0" err="1">
                <a:solidFill>
                  <a:srgbClr val="0032C8"/>
                </a:solidFill>
              </a:rPr>
              <a:t>Manila</a:t>
            </a:r>
            <a:r>
              <a:rPr lang="fr-FR" sz="2000" dirty="0">
                <a:solidFill>
                  <a:srgbClr val="0032C8"/>
                </a:solidFill>
              </a:rPr>
              <a:t> and </a:t>
            </a:r>
            <a:r>
              <a:rPr lang="fr-FR" sz="2000" dirty="0" err="1">
                <a:solidFill>
                  <a:srgbClr val="0032C8"/>
                </a:solidFill>
              </a:rPr>
              <a:t>European</a:t>
            </a:r>
            <a:r>
              <a:rPr lang="fr-FR" sz="2000" dirty="0">
                <a:solidFill>
                  <a:srgbClr val="0032C8"/>
                </a:solidFill>
              </a:rPr>
              <a:t> clams </a:t>
            </a:r>
            <a:r>
              <a:rPr lang="fr-FR" sz="2000" dirty="0" err="1" smtClean="0">
                <a:solidFill>
                  <a:srgbClr val="0032C8"/>
                </a:solidFill>
              </a:rPr>
              <a:t>Conference</a:t>
            </a:r>
            <a:r>
              <a:rPr lang="fr-FR" sz="2000" dirty="0" smtClean="0">
                <a:solidFill>
                  <a:srgbClr val="0032C8"/>
                </a:solidFill>
              </a:rPr>
              <a:t>, France</a:t>
            </a:r>
            <a:endParaRPr lang="fr-FR" sz="2000" dirty="0">
              <a:solidFill>
                <a:srgbClr val="0032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894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3482" userDrawn="1">
          <p15:clr>
            <a:srgbClr val="FBAE40"/>
          </p15:clr>
        </p15:guide>
        <p15:guide id="2" pos="95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2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None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None/>
        <a:defRPr sz="7946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None/>
        <a:defRPr sz="6622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3027487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596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3027487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596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2" userDrawn="1">
          <p15:clr>
            <a:srgbClr val="F26B43"/>
          </p15:clr>
        </p15:guide>
        <p15:guide id="2" pos="95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XX@XXX.x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C2AB43B9-30DB-407F-AE46-498D210BE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23944"/>
              </p:ext>
            </p:extLst>
          </p:nvPr>
        </p:nvGraphicFramePr>
        <p:xfrm>
          <a:off x="-1" y="0"/>
          <a:ext cx="30275214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5901">
                  <a:extLst>
                    <a:ext uri="{9D8B030D-6E8A-4147-A177-3AD203B41FA5}">
                      <a16:colId xmlns:a16="http://schemas.microsoft.com/office/drawing/2014/main" val="2975108155"/>
                    </a:ext>
                  </a:extLst>
                </a:gridCol>
                <a:gridCol w="21169313">
                  <a:extLst>
                    <a:ext uri="{9D8B030D-6E8A-4147-A177-3AD203B41FA5}">
                      <a16:colId xmlns:a16="http://schemas.microsoft.com/office/drawing/2014/main" val="3092446385"/>
                    </a:ext>
                  </a:extLst>
                </a:gridCol>
              </a:tblGrid>
              <a:tr h="5715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2"/>
                        </a:solidFill>
                      </a:endParaRPr>
                    </a:p>
                    <a:p>
                      <a:pPr algn="l"/>
                      <a:r>
                        <a:rPr lang="fr-FR" sz="6000" b="0" dirty="0" err="1" smtClean="0">
                          <a:solidFill>
                            <a:schemeClr val="accent1"/>
                          </a:solidFill>
                        </a:rPr>
                        <a:t>Title</a:t>
                      </a:r>
                      <a:r>
                        <a:rPr lang="fr-FR" sz="6000" b="0" dirty="0" smtClean="0">
                          <a:solidFill>
                            <a:schemeClr val="accent1"/>
                          </a:solidFill>
                        </a:rPr>
                        <a:t> (Arial, size 60)</a:t>
                      </a:r>
                      <a:endParaRPr lang="fr-FR" sz="6000" b="0" dirty="0">
                        <a:solidFill>
                          <a:schemeClr val="accent1"/>
                        </a:solidFill>
                      </a:endParaRPr>
                    </a:p>
                    <a:p>
                      <a:endParaRPr lang="fr-FR" sz="60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fr-FR" sz="4400" b="0" dirty="0" err="1" smtClean="0">
                          <a:solidFill>
                            <a:schemeClr val="accent1"/>
                          </a:solidFill>
                        </a:rPr>
                        <a:t>Author</a:t>
                      </a:r>
                      <a:r>
                        <a:rPr lang="fr-FR" sz="4400" b="0" dirty="0" smtClean="0">
                          <a:solidFill>
                            <a:schemeClr val="accent1"/>
                          </a:solidFill>
                        </a:rPr>
                        <a:t> 1, </a:t>
                      </a:r>
                      <a:r>
                        <a:rPr lang="fr-FR" sz="4400" b="0" dirty="0" err="1" smtClean="0">
                          <a:solidFill>
                            <a:schemeClr val="accent1"/>
                          </a:solidFill>
                        </a:rPr>
                        <a:t>Author</a:t>
                      </a:r>
                      <a:r>
                        <a:rPr lang="fr-FR" sz="4400" b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sz="4400" b="0" dirty="0" smtClean="0">
                          <a:solidFill>
                            <a:schemeClr val="accent1"/>
                          </a:solidFill>
                        </a:rPr>
                        <a:t>2….(Arial, size 44)</a:t>
                      </a:r>
                      <a:endParaRPr lang="fr-FR" sz="4400" b="0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fr-FR" sz="4000" b="0" dirty="0" smtClean="0">
                          <a:solidFill>
                            <a:schemeClr val="accent1"/>
                          </a:solidFill>
                        </a:rPr>
                        <a:t>Institution </a:t>
                      </a:r>
                      <a:r>
                        <a:rPr lang="fr-FR" sz="4000" b="0" dirty="0" err="1" smtClean="0">
                          <a:solidFill>
                            <a:schemeClr val="accent1"/>
                          </a:solidFill>
                        </a:rPr>
                        <a:t>Names</a:t>
                      </a:r>
                      <a:r>
                        <a:rPr lang="fr-FR" sz="4000" b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FR" sz="4000" b="0" dirty="0" err="1" smtClean="0">
                          <a:solidFill>
                            <a:schemeClr val="accent1"/>
                          </a:solidFill>
                        </a:rPr>
                        <a:t>only</a:t>
                      </a:r>
                      <a:r>
                        <a:rPr lang="fr-FR" sz="4000" b="0" dirty="0" smtClean="0">
                          <a:solidFill>
                            <a:schemeClr val="accent1"/>
                          </a:solidFill>
                        </a:rPr>
                        <a:t> -</a:t>
                      </a:r>
                      <a:r>
                        <a:rPr lang="fr-FR" sz="4000" b="0" baseline="0" dirty="0" smtClean="0">
                          <a:solidFill>
                            <a:schemeClr val="accent1"/>
                          </a:solidFill>
                        </a:rPr>
                        <a:t> Countries</a:t>
                      </a:r>
                      <a:r>
                        <a:rPr lang="fr-FR" sz="4000" b="0" dirty="0" smtClean="0">
                          <a:solidFill>
                            <a:schemeClr val="accent1"/>
                          </a:solidFill>
                        </a:rPr>
                        <a:t>, …..(Arial,</a:t>
                      </a:r>
                      <a:r>
                        <a:rPr lang="fr-FR" sz="4000" b="0" baseline="0" dirty="0" smtClean="0">
                          <a:solidFill>
                            <a:schemeClr val="accent1"/>
                          </a:solidFill>
                        </a:rPr>
                        <a:t> size 40)</a:t>
                      </a:r>
                      <a:endParaRPr lang="fr-FR" sz="4000" b="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fr-FR" sz="4000" b="0" dirty="0" smtClean="0">
                          <a:solidFill>
                            <a:schemeClr val="accent1"/>
                          </a:solidFill>
                        </a:rPr>
                        <a:t>Contact: </a:t>
                      </a:r>
                      <a:r>
                        <a:rPr lang="fr-FR" sz="4000" b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XXX@XXX.xx</a:t>
                      </a:r>
                      <a:r>
                        <a:rPr lang="fr-FR" sz="4000" b="0" dirty="0" smtClean="0">
                          <a:solidFill>
                            <a:schemeClr val="accent1"/>
                          </a:solidFill>
                        </a:rPr>
                        <a:t> …..(Arial,</a:t>
                      </a:r>
                      <a:r>
                        <a:rPr lang="fr-FR" sz="4000" b="0" baseline="0" dirty="0" smtClean="0">
                          <a:solidFill>
                            <a:schemeClr val="accent1"/>
                          </a:solidFill>
                        </a:rPr>
                        <a:t> size 40)</a:t>
                      </a:r>
                      <a:endParaRPr lang="fr-FR" sz="4000" b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75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3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IFREM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2C8"/>
      </a:accent1>
      <a:accent2>
        <a:srgbClr val="0064FF"/>
      </a:accent2>
      <a:accent3>
        <a:srgbClr val="FFEB32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FREM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164</TotalTime>
  <Words>39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Jean-Christophe MOREAU</dc:creator>
  <cp:lastModifiedBy>Florence SANCHEZ, Ifremer Anglet PDG-ODE-LITTORA</cp:lastModifiedBy>
  <cp:revision>14</cp:revision>
  <dcterms:created xsi:type="dcterms:W3CDTF">2023-09-27T14:21:11Z</dcterms:created>
  <dcterms:modified xsi:type="dcterms:W3CDTF">2025-07-03T07:03:32Z</dcterms:modified>
</cp:coreProperties>
</file>