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F3498-6AAB-4B72-AC35-FC83C9D2B522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11079-003B-43CD-82B6-59774762F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01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AA0B-E74D-4B55-969E-D72CAAA08793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34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0AA6-E125-4798-B05B-8DFCE3E765B1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9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766C-979F-41EE-995F-7E7239872B07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C75-702D-4395-99AC-3124B89F0840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8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78E8-9A90-486B-967D-AAA84F8B450F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4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FDAF-64A0-4A66-B929-03AFF9860CB3}" type="datetime1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4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789-61D3-46FB-A017-8B18824868D3}" type="datetime1">
              <a:rPr lang="fr-FR" smtClean="0"/>
              <a:t>03/07/2025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AF9D-DD7B-4754-A3B0-D620039B5FA0}" type="datetime1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3B48-E62B-452E-9A04-ECE422FAC21E}" type="datetime1">
              <a:rPr lang="fr-FR" smtClean="0"/>
              <a:t>03/07/2025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5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070B-D822-48EE-B52E-22ACF82B74E1}" type="datetime1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61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C9F-636D-4167-B068-4FAEFD888DB9}" type="datetime1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4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DA68-C7C7-43DF-9D70-1FD5B60426DE}" type="datetime1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C1AB-25EF-4D17-AB21-6B7A284CE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XXX@XX.x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2"/>
          <a:stretch/>
        </p:blipFill>
        <p:spPr>
          <a:xfrm>
            <a:off x="0" y="1720516"/>
            <a:ext cx="12192000" cy="37959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9699" y="2506514"/>
            <a:ext cx="9144000" cy="1058111"/>
          </a:xfrm>
        </p:spPr>
        <p:txBody>
          <a:bodyPr>
            <a:normAutofit/>
          </a:bodyPr>
          <a:lstStyle/>
          <a:p>
            <a:r>
              <a:rPr lang="fr-FR" sz="54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r-FR" sz="54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54)</a:t>
            </a:r>
            <a:endParaRPr lang="fr-FR" sz="5400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1" y="115919"/>
            <a:ext cx="1733085" cy="9813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51026" y="1097263"/>
            <a:ext cx="24080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fr-FR" sz="600" dirty="0" err="1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Manila</a:t>
            </a:r>
            <a:r>
              <a:rPr lang="fr-FR" sz="6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600" dirty="0" err="1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6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clams </a:t>
            </a:r>
            <a:r>
              <a:rPr lang="fr-FR" sz="6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fr-FR" sz="6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France</a:t>
            </a:r>
            <a:endParaRPr lang="fr-FR" sz="600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>
          <a:xfrm>
            <a:off x="1409698" y="4020320"/>
            <a:ext cx="9867901" cy="1121422"/>
          </a:xfrm>
        </p:spPr>
        <p:txBody>
          <a:bodyPr>
            <a:noAutofit/>
          </a:bodyPr>
          <a:lstStyle/>
          <a:p>
            <a:r>
              <a:rPr lang="fr-FR" sz="28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fr-FR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fr-FR" sz="2800" dirty="0" err="1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8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</a:t>
            </a:r>
            <a:r>
              <a:rPr lang="fr-FR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2,…(Arial, size 28)</a:t>
            </a:r>
          </a:p>
          <a:p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fr-FR" sz="20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fr-FR" sz="20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Countries (Arial, size </a:t>
            </a:r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20)</a:t>
            </a:r>
          </a:p>
          <a:p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XXX@XX.xx</a:t>
            </a:r>
            <a:r>
              <a:rPr lang="fr-FR" sz="20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20)</a:t>
            </a:r>
            <a:endParaRPr lang="fr-FR" sz="2000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C1AB-25EF-4D17-AB21-6B7A284CE690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Symposium SYMPA, September 8-10, 2025 Arcachon (France)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Title (Arial, size 54)</vt:lpstr>
      <vt:lpstr>Présentation PowerPoint</vt:lpstr>
    </vt:vector>
  </TitlesOfParts>
  <Company>Ifremer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Florence SANCHEZ, Ifremer Anglet PDG-ODE-LITTORA</dc:creator>
  <cp:lastModifiedBy>Florence SANCHEZ, Ifremer Anglet PDG-ODE-LITTORA</cp:lastModifiedBy>
  <cp:revision>8</cp:revision>
  <dcterms:created xsi:type="dcterms:W3CDTF">2025-07-02T12:54:51Z</dcterms:created>
  <dcterms:modified xsi:type="dcterms:W3CDTF">2025-07-03T07:00:50Z</dcterms:modified>
</cp:coreProperties>
</file>